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307" r:id="rId5"/>
    <p:sldId id="328" r:id="rId6"/>
    <p:sldId id="326" r:id="rId7"/>
    <p:sldId id="327" r:id="rId8"/>
    <p:sldId id="31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0E7A55-315F-2229-B8FB-E1B4FEE1E428}" name="Wiemann, Kelly Joann" initials="WJ" userId="S::wiemannk@umsystem.edu::d5bb7430-3f83-47f2-a302-6892fcb7eb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6CC14-75EE-465E-A593-DB29C4C50669}" v="9" dt="2023-03-14T20:42:32.615"/>
    <p1510:client id="{1BE7A6A9-F288-E729-C298-74DE5F725137}" v="6" dt="2023-04-20T13:54:12.446"/>
    <p1510:client id="{2A941A3C-5FE9-850F-6144-127640C0964C}" v="3" dt="2023-04-12T13:40:16.196"/>
    <p1510:client id="{502BBA33-CAE7-1069-0EFD-10D8D78D341D}" v="10" dt="2023-03-24T14:30:18.233"/>
    <p1510:client id="{607FADD5-7457-BB7D-B206-ABFB9BABA2FF}" v="38" dt="2023-03-29T19:18:48.759"/>
    <p1510:client id="{BCFAB72C-9E9C-AC45-FE3D-6BB6796F945A}" v="78" dt="2023-03-24T18:48:22.848"/>
    <p1510:client id="{BD472499-9C11-FCD9-CA20-EDE405F85027}" v="5" dt="2023-04-06T19:37:00.516"/>
    <p1510:client id="{E08582D9-5DE6-FA15-3F15-83094AECCFD1}" v="1" dt="2023-03-24T15:23:09.794"/>
    <p1510:client id="{F5DA220D-DF3D-EB11-7EB7-2CB4491A9E17}" v="18" dt="2023-03-29T19:31:47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4" autoAdjust="0"/>
    <p:restoredTop sz="89474" autoAdjust="0"/>
  </p:normalViewPr>
  <p:slideViewPr>
    <p:cSldViewPr snapToGrid="0">
      <p:cViewPr varScale="1">
        <p:scale>
          <a:sx n="102" d="100"/>
          <a:sy n="102" d="100"/>
        </p:scale>
        <p:origin x="660" y="10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urley, Zachary" userId="S::zag2xh@umsystem.edu::c9961542-dc19-4d57-8af2-c3dbecddc1e0" providerId="AD" clId="Web-{BD472499-9C11-FCD9-CA20-EDE405F85027}"/>
    <pc:docChg chg="modSld">
      <pc:chgData name="Gourley, Zachary" userId="S::zag2xh@umsystem.edu::c9961542-dc19-4d57-8af2-c3dbecddc1e0" providerId="AD" clId="Web-{BD472499-9C11-FCD9-CA20-EDE405F85027}" dt="2023-04-06T19:36:57.547" v="1" actId="20577"/>
      <pc:docMkLst>
        <pc:docMk/>
      </pc:docMkLst>
      <pc:sldChg chg="modSp">
        <pc:chgData name="Gourley, Zachary" userId="S::zag2xh@umsystem.edu::c9961542-dc19-4d57-8af2-c3dbecddc1e0" providerId="AD" clId="Web-{BD472499-9C11-FCD9-CA20-EDE405F85027}" dt="2023-04-06T19:36:57.547" v="1" actId="20577"/>
        <pc:sldMkLst>
          <pc:docMk/>
          <pc:sldMk cId="2348509917" sldId="327"/>
        </pc:sldMkLst>
        <pc:spChg chg="mod">
          <ac:chgData name="Gourley, Zachary" userId="S::zag2xh@umsystem.edu::c9961542-dc19-4d57-8af2-c3dbecddc1e0" providerId="AD" clId="Web-{BD472499-9C11-FCD9-CA20-EDE405F85027}" dt="2023-04-06T19:36:57.547" v="1" actId="20577"/>
          <ac:spMkLst>
            <pc:docMk/>
            <pc:sldMk cId="2348509917" sldId="327"/>
            <ac:spMk id="9" creationId="{9F471FC9-ECBA-61AA-77D8-CE251DC4D79D}"/>
          </ac:spMkLst>
        </pc:spChg>
      </pc:sldChg>
    </pc:docChg>
  </pc:docChgLst>
  <pc:docChgLst>
    <pc:chgData clId="Web-{2A941A3C-5FE9-850F-6144-127640C0964C}"/>
    <pc:docChg chg="modSld">
      <pc:chgData name="" userId="" providerId="" clId="Web-{2A941A3C-5FE9-850F-6144-127640C0964C}" dt="2023-04-12T13:40:13.649" v="0" actId="20577"/>
      <pc:docMkLst>
        <pc:docMk/>
      </pc:docMkLst>
      <pc:sldChg chg="modSp">
        <pc:chgData name="" userId="" providerId="" clId="Web-{2A941A3C-5FE9-850F-6144-127640C0964C}" dt="2023-04-12T13:40:13.649" v="0" actId="20577"/>
        <pc:sldMkLst>
          <pc:docMk/>
          <pc:sldMk cId="735841617" sldId="307"/>
        </pc:sldMkLst>
        <pc:spChg chg="mod">
          <ac:chgData name="" userId="" providerId="" clId="Web-{2A941A3C-5FE9-850F-6144-127640C0964C}" dt="2023-04-12T13:40:13.649" v="0" actId="20577"/>
          <ac:spMkLst>
            <pc:docMk/>
            <pc:sldMk cId="735841617" sldId="307"/>
            <ac:spMk id="3" creationId="{00000000-0000-0000-0000-000000000000}"/>
          </ac:spMkLst>
        </pc:spChg>
      </pc:sldChg>
    </pc:docChg>
  </pc:docChgLst>
  <pc:docChgLst>
    <pc:chgData name="Seidel, Karinna" userId="S::kjsmnd@umsystem.edu::9d0bee74-a55b-4ad4-805b-b6360945b669" providerId="AD" clId="Web-{1BE7A6A9-F288-E729-C298-74DE5F725137}"/>
    <pc:docChg chg="modSld">
      <pc:chgData name="Seidel, Karinna" userId="S::kjsmnd@umsystem.edu::9d0bee74-a55b-4ad4-805b-b6360945b669" providerId="AD" clId="Web-{1BE7A6A9-F288-E729-C298-74DE5F725137}" dt="2023-04-20T13:54:12.446" v="4" actId="20577"/>
      <pc:docMkLst>
        <pc:docMk/>
      </pc:docMkLst>
      <pc:sldChg chg="modSp delCm">
        <pc:chgData name="Seidel, Karinna" userId="S::kjsmnd@umsystem.edu::9d0bee74-a55b-4ad4-805b-b6360945b669" providerId="AD" clId="Web-{1BE7A6A9-F288-E729-C298-74DE5F725137}" dt="2023-04-20T13:54:07.446" v="2"/>
        <pc:sldMkLst>
          <pc:docMk/>
          <pc:sldMk cId="3326765874" sldId="326"/>
        </pc:sldMkLst>
        <pc:spChg chg="mod">
          <ac:chgData name="Seidel, Karinna" userId="S::kjsmnd@umsystem.edu::9d0bee74-a55b-4ad4-805b-b6360945b669" providerId="AD" clId="Web-{1BE7A6A9-F288-E729-C298-74DE5F725137}" dt="2023-04-20T13:54:02.774" v="1" actId="20577"/>
          <ac:spMkLst>
            <pc:docMk/>
            <pc:sldMk cId="3326765874" sldId="326"/>
            <ac:spMk id="2" creationId="{A04C1AA8-BD2E-E2F4-2C24-6D6908326AD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idel, Karinna" userId="S::kjsmnd@umsystem.edu::9d0bee74-a55b-4ad4-805b-b6360945b669" providerId="AD" clId="Web-{1BE7A6A9-F288-E729-C298-74DE5F725137}" dt="2023-04-20T13:54:07.446" v="2"/>
              <pc2:cmMkLst xmlns:pc2="http://schemas.microsoft.com/office/powerpoint/2019/9/main/command">
                <pc:docMk/>
                <pc:sldMk cId="3326765874" sldId="326"/>
                <pc2:cmMk id="{B6822749-7F5C-4634-A3D5-2239104C4A96}"/>
              </pc2:cmMkLst>
            </pc226:cmChg>
          </p:ext>
        </pc:extLst>
      </pc:sldChg>
      <pc:sldChg chg="modSp">
        <pc:chgData name="Seidel, Karinna" userId="S::kjsmnd@umsystem.edu::9d0bee74-a55b-4ad4-805b-b6360945b669" providerId="AD" clId="Web-{1BE7A6A9-F288-E729-C298-74DE5F725137}" dt="2023-04-20T13:54:12.446" v="4" actId="20577"/>
        <pc:sldMkLst>
          <pc:docMk/>
          <pc:sldMk cId="2348509917" sldId="327"/>
        </pc:sldMkLst>
        <pc:spChg chg="mod">
          <ac:chgData name="Seidel, Karinna" userId="S::kjsmnd@umsystem.edu::9d0bee74-a55b-4ad4-805b-b6360945b669" providerId="AD" clId="Web-{1BE7A6A9-F288-E729-C298-74DE5F725137}" dt="2023-04-20T13:54:12.446" v="4" actId="20577"/>
          <ac:spMkLst>
            <pc:docMk/>
            <pc:sldMk cId="2348509917" sldId="327"/>
            <ac:spMk id="2" creationId="{A04C1AA8-BD2E-E2F4-2C24-6D6908326AD1}"/>
          </ac:spMkLst>
        </pc:spChg>
      </pc:sldChg>
    </pc:docChg>
  </pc:docChgLst>
  <pc:docChgLst>
    <pc:chgData name="Gourley, Zachary" userId="S::zag2xh@umsystem.edu::c9961542-dc19-4d57-8af2-c3dbecddc1e0" providerId="AD" clId="Web-{2A941A3C-5FE9-850F-6144-127640C0964C}"/>
    <pc:docChg chg="modSld">
      <pc:chgData name="Gourley, Zachary" userId="S::zag2xh@umsystem.edu::c9961542-dc19-4d57-8af2-c3dbecddc1e0" providerId="AD" clId="Web-{2A941A3C-5FE9-850F-6144-127640C0964C}" dt="2023-04-12T13:40:15.477" v="0" actId="20577"/>
      <pc:docMkLst>
        <pc:docMk/>
      </pc:docMkLst>
      <pc:sldChg chg="modSp">
        <pc:chgData name="Gourley, Zachary" userId="S::zag2xh@umsystem.edu::c9961542-dc19-4d57-8af2-c3dbecddc1e0" providerId="AD" clId="Web-{2A941A3C-5FE9-850F-6144-127640C0964C}" dt="2023-04-12T13:40:15.477" v="0" actId="20577"/>
        <pc:sldMkLst>
          <pc:docMk/>
          <pc:sldMk cId="735841617" sldId="307"/>
        </pc:sldMkLst>
        <pc:spChg chg="mod">
          <ac:chgData name="Gourley, Zachary" userId="S::zag2xh@umsystem.edu::c9961542-dc19-4d57-8af2-c3dbecddc1e0" providerId="AD" clId="Web-{2A941A3C-5FE9-850F-6144-127640C0964C}" dt="2023-04-12T13:40:15.477" v="0" actId="20577"/>
          <ac:spMkLst>
            <pc:docMk/>
            <pc:sldMk cId="735841617" sldId="307"/>
            <ac:spMk id="3" creationId="{00000000-0000-0000-0000-000000000000}"/>
          </ac:spMkLst>
        </pc:spChg>
      </pc:sldChg>
    </pc:docChg>
  </pc:docChgLst>
  <pc:docChgLst>
    <pc:chgData name="Gourley, Zachary" userId="S::zag2xh@umsystem.edu::c9961542-dc19-4d57-8af2-c3dbecddc1e0" providerId="AD" clId="Web-{502BBA33-CAE7-1069-0EFD-10D8D78D341D}"/>
    <pc:docChg chg="addSld delSld modSld">
      <pc:chgData name="Gourley, Zachary" userId="S::zag2xh@umsystem.edu::c9961542-dc19-4d57-8af2-c3dbecddc1e0" providerId="AD" clId="Web-{502BBA33-CAE7-1069-0EFD-10D8D78D341D}" dt="2023-03-24T14:30:17.389" v="8" actId="20577"/>
      <pc:docMkLst>
        <pc:docMk/>
      </pc:docMkLst>
      <pc:sldChg chg="modSp">
        <pc:chgData name="Gourley, Zachary" userId="S::zag2xh@umsystem.edu::c9961542-dc19-4d57-8af2-c3dbecddc1e0" providerId="AD" clId="Web-{502BBA33-CAE7-1069-0EFD-10D8D78D341D}" dt="2023-03-24T14:30:17.389" v="8" actId="20577"/>
        <pc:sldMkLst>
          <pc:docMk/>
          <pc:sldMk cId="735841617" sldId="307"/>
        </pc:sldMkLst>
        <pc:spChg chg="mod">
          <ac:chgData name="Gourley, Zachary" userId="S::zag2xh@umsystem.edu::c9961542-dc19-4d57-8af2-c3dbecddc1e0" providerId="AD" clId="Web-{502BBA33-CAE7-1069-0EFD-10D8D78D341D}" dt="2023-03-24T14:30:17.389" v="8" actId="20577"/>
          <ac:spMkLst>
            <pc:docMk/>
            <pc:sldMk cId="735841617" sldId="307"/>
            <ac:spMk id="3" creationId="{00000000-0000-0000-0000-000000000000}"/>
          </ac:spMkLst>
        </pc:spChg>
      </pc:sldChg>
      <pc:sldChg chg="del">
        <pc:chgData name="Gourley, Zachary" userId="S::zag2xh@umsystem.edu::c9961542-dc19-4d57-8af2-c3dbecddc1e0" providerId="AD" clId="Web-{502BBA33-CAE7-1069-0EFD-10D8D78D341D}" dt="2023-03-24T14:29:36.169" v="1"/>
        <pc:sldMkLst>
          <pc:docMk/>
          <pc:sldMk cId="1396155179" sldId="323"/>
        </pc:sldMkLst>
      </pc:sldChg>
      <pc:sldChg chg="del">
        <pc:chgData name="Gourley, Zachary" userId="S::zag2xh@umsystem.edu::c9961542-dc19-4d57-8af2-c3dbecddc1e0" providerId="AD" clId="Web-{502BBA33-CAE7-1069-0EFD-10D8D78D341D}" dt="2023-03-24T14:29:50.091" v="3"/>
        <pc:sldMkLst>
          <pc:docMk/>
          <pc:sldMk cId="82476179" sldId="325"/>
        </pc:sldMkLst>
      </pc:sldChg>
      <pc:sldChg chg="add">
        <pc:chgData name="Gourley, Zachary" userId="S::zag2xh@umsystem.edu::c9961542-dc19-4d57-8af2-c3dbecddc1e0" providerId="AD" clId="Web-{502BBA33-CAE7-1069-0EFD-10D8D78D341D}" dt="2023-03-24T14:29:31.263" v="0"/>
        <pc:sldMkLst>
          <pc:docMk/>
          <pc:sldMk cId="3326765874" sldId="326"/>
        </pc:sldMkLst>
      </pc:sldChg>
      <pc:sldChg chg="add">
        <pc:chgData name="Gourley, Zachary" userId="S::zag2xh@umsystem.edu::c9961542-dc19-4d57-8af2-c3dbecddc1e0" providerId="AD" clId="Web-{502BBA33-CAE7-1069-0EFD-10D8D78D341D}" dt="2023-03-24T14:29:46.935" v="2"/>
        <pc:sldMkLst>
          <pc:docMk/>
          <pc:sldMk cId="2348509917" sldId="327"/>
        </pc:sldMkLst>
      </pc:sldChg>
    </pc:docChg>
  </pc:docChgLst>
  <pc:docChgLst>
    <pc:chgData name="Gourley, Zachary" userId="S::zag2xh@umsystem.edu::c9961542-dc19-4d57-8af2-c3dbecddc1e0" providerId="AD" clId="Web-{F5DA220D-DF3D-EB11-7EB7-2CB4491A9E17}"/>
    <pc:docChg chg="modSld">
      <pc:chgData name="Gourley, Zachary" userId="S::zag2xh@umsystem.edu::c9961542-dc19-4d57-8af2-c3dbecddc1e0" providerId="AD" clId="Web-{F5DA220D-DF3D-EB11-7EB7-2CB4491A9E17}" dt="2023-03-29T19:31:47.692" v="19" actId="20577"/>
      <pc:docMkLst>
        <pc:docMk/>
      </pc:docMkLst>
      <pc:sldChg chg="modSp modCm">
        <pc:chgData name="Gourley, Zachary" userId="S::zag2xh@umsystem.edu::c9961542-dc19-4d57-8af2-c3dbecddc1e0" providerId="AD" clId="Web-{F5DA220D-DF3D-EB11-7EB7-2CB4491A9E17}" dt="2023-03-29T19:31:47.692" v="19" actId="20577"/>
        <pc:sldMkLst>
          <pc:docMk/>
          <pc:sldMk cId="3326765874" sldId="326"/>
        </pc:sldMkLst>
        <pc:spChg chg="mod">
          <ac:chgData name="Gourley, Zachary" userId="S::zag2xh@umsystem.edu::c9961542-dc19-4d57-8af2-c3dbecddc1e0" providerId="AD" clId="Web-{F5DA220D-DF3D-EB11-7EB7-2CB4491A9E17}" dt="2023-03-29T19:31:47.692" v="19" actId="20577"/>
          <ac:spMkLst>
            <pc:docMk/>
            <pc:sldMk cId="3326765874" sldId="326"/>
            <ac:spMk id="9" creationId="{9F471FC9-ECBA-61AA-77D8-CE251DC4D7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ourley, Zachary" userId="S::zag2xh@umsystem.edu::c9961542-dc19-4d57-8af2-c3dbecddc1e0" providerId="AD" clId="Web-{F5DA220D-DF3D-EB11-7EB7-2CB4491A9E17}" dt="2023-03-29T19:31:47.692" v="19" actId="20577"/>
              <pc2:cmMkLst xmlns:pc2="http://schemas.microsoft.com/office/powerpoint/2019/9/main/command">
                <pc:docMk/>
                <pc:sldMk cId="3326765874" sldId="326"/>
                <pc2:cmMk id="{B6822749-7F5C-4634-A3D5-2239104C4A96}"/>
              </pc2:cmMkLst>
            </pc226:cmChg>
          </p:ext>
        </pc:extLst>
      </pc:sldChg>
    </pc:docChg>
  </pc:docChgLst>
  <pc:docChgLst>
    <pc:chgData name="Gourley, Zachary" userId="S::zag2xh@umsystem.edu::c9961542-dc19-4d57-8af2-c3dbecddc1e0" providerId="AD" clId="Web-{BCFAB72C-9E9C-AC45-FE3D-6BB6796F945A}"/>
    <pc:docChg chg="modSld">
      <pc:chgData name="Gourley, Zachary" userId="S::zag2xh@umsystem.edu::c9961542-dc19-4d57-8af2-c3dbecddc1e0" providerId="AD" clId="Web-{BCFAB72C-9E9C-AC45-FE3D-6BB6796F945A}" dt="2023-03-24T18:48:22.848" v="67" actId="1076"/>
      <pc:docMkLst>
        <pc:docMk/>
      </pc:docMkLst>
      <pc:sldChg chg="addSp delSp modSp">
        <pc:chgData name="Gourley, Zachary" userId="S::zag2xh@umsystem.edu::c9961542-dc19-4d57-8af2-c3dbecddc1e0" providerId="AD" clId="Web-{BCFAB72C-9E9C-AC45-FE3D-6BB6796F945A}" dt="2023-03-24T18:48:22.848" v="67" actId="1076"/>
        <pc:sldMkLst>
          <pc:docMk/>
          <pc:sldMk cId="798450693" sldId="328"/>
        </pc:sldMkLst>
        <pc:spChg chg="del mod">
          <ac:chgData name="Gourley, Zachary" userId="S::zag2xh@umsystem.edu::c9961542-dc19-4d57-8af2-c3dbecddc1e0" providerId="AD" clId="Web-{BCFAB72C-9E9C-AC45-FE3D-6BB6796F945A}" dt="2023-03-24T18:41:21.869" v="9"/>
          <ac:spMkLst>
            <pc:docMk/>
            <pc:sldMk cId="798450693" sldId="328"/>
            <ac:spMk id="2" creationId="{A9E7046C-F319-A3D5-CAEB-887BE5CF4B64}"/>
          </ac:spMkLst>
        </pc:spChg>
        <pc:spChg chg="del">
          <ac:chgData name="Gourley, Zachary" userId="S::zag2xh@umsystem.edu::c9961542-dc19-4d57-8af2-c3dbecddc1e0" providerId="AD" clId="Web-{BCFAB72C-9E9C-AC45-FE3D-6BB6796F945A}" dt="2023-03-24T18:42:42.481" v="31"/>
          <ac:spMkLst>
            <pc:docMk/>
            <pc:sldMk cId="798450693" sldId="328"/>
            <ac:spMk id="3" creationId="{9AB525F1-DC81-0C53-1A12-489524E2B585}"/>
          </ac:spMkLst>
        </pc:spChg>
        <pc:spChg chg="add del mod">
          <ac:chgData name="Gourley, Zachary" userId="S::zag2xh@umsystem.edu::c9961542-dc19-4d57-8af2-c3dbecddc1e0" providerId="AD" clId="Web-{BCFAB72C-9E9C-AC45-FE3D-6BB6796F945A}" dt="2023-03-24T18:41:27.135" v="11"/>
          <ac:spMkLst>
            <pc:docMk/>
            <pc:sldMk cId="798450693" sldId="328"/>
            <ac:spMk id="6" creationId="{AB941B8D-7571-06B4-ADB5-35A91043D23E}"/>
          </ac:spMkLst>
        </pc:spChg>
        <pc:spChg chg="add mod">
          <ac:chgData name="Gourley, Zachary" userId="S::zag2xh@umsystem.edu::c9961542-dc19-4d57-8af2-c3dbecddc1e0" providerId="AD" clId="Web-{BCFAB72C-9E9C-AC45-FE3D-6BB6796F945A}" dt="2023-03-24T18:44:01.858" v="40" actId="20577"/>
          <ac:spMkLst>
            <pc:docMk/>
            <pc:sldMk cId="798450693" sldId="328"/>
            <ac:spMk id="8" creationId="{AC16424C-9FC2-2701-F613-842FF4DC3E61}"/>
          </ac:spMkLst>
        </pc:spChg>
        <pc:spChg chg="add mod">
          <ac:chgData name="Gourley, Zachary" userId="S::zag2xh@umsystem.edu::c9961542-dc19-4d57-8af2-c3dbecddc1e0" providerId="AD" clId="Web-{BCFAB72C-9E9C-AC45-FE3D-6BB6796F945A}" dt="2023-03-24T18:48:04.457" v="64" actId="1076"/>
          <ac:spMkLst>
            <pc:docMk/>
            <pc:sldMk cId="798450693" sldId="328"/>
            <ac:spMk id="12" creationId="{A3ABF5C2-33AB-C6FF-67DE-1E04BFF4069F}"/>
          </ac:spMkLst>
        </pc:spChg>
        <pc:picChg chg="add mod ord">
          <ac:chgData name="Gourley, Zachary" userId="S::zag2xh@umsystem.edu::c9961542-dc19-4d57-8af2-c3dbecddc1e0" providerId="AD" clId="Web-{BCFAB72C-9E9C-AC45-FE3D-6BB6796F945A}" dt="2023-03-24T18:48:22.848" v="67" actId="1076"/>
          <ac:picMkLst>
            <pc:docMk/>
            <pc:sldMk cId="798450693" sldId="328"/>
            <ac:picMk id="9" creationId="{50C72670-D3E9-30CD-6343-147DCE87001C}"/>
          </ac:picMkLst>
        </pc:picChg>
        <pc:picChg chg="add del mod">
          <ac:chgData name="Gourley, Zachary" userId="S::zag2xh@umsystem.edu::c9961542-dc19-4d57-8af2-c3dbecddc1e0" providerId="AD" clId="Web-{BCFAB72C-9E9C-AC45-FE3D-6BB6796F945A}" dt="2023-03-24T18:46:22.252" v="44"/>
          <ac:picMkLst>
            <pc:docMk/>
            <pc:sldMk cId="798450693" sldId="328"/>
            <ac:picMk id="10" creationId="{42DC88D1-763F-6378-D26B-93755EEA6271}"/>
          </ac:picMkLst>
        </pc:picChg>
        <pc:picChg chg="add mod">
          <ac:chgData name="Gourley, Zachary" userId="S::zag2xh@umsystem.edu::c9961542-dc19-4d57-8af2-c3dbecddc1e0" providerId="AD" clId="Web-{BCFAB72C-9E9C-AC45-FE3D-6BB6796F945A}" dt="2023-03-24T18:47:55.816" v="62" actId="1076"/>
          <ac:picMkLst>
            <pc:docMk/>
            <pc:sldMk cId="798450693" sldId="328"/>
            <ac:picMk id="11" creationId="{7EBC0172-7F27-5A5B-25C2-0AD542873A7A}"/>
          </ac:picMkLst>
        </pc:picChg>
      </pc:sldChg>
    </pc:docChg>
  </pc:docChgLst>
  <pc:docChgLst>
    <pc:chgData name="Gourley, Zachary" userId="S::zag2xh@umsystem.edu::c9961542-dc19-4d57-8af2-c3dbecddc1e0" providerId="AD" clId="Web-{E08582D9-5DE6-FA15-3F15-83094AECCFD1}"/>
    <pc:docChg chg="addSld">
      <pc:chgData name="Gourley, Zachary" userId="S::zag2xh@umsystem.edu::c9961542-dc19-4d57-8af2-c3dbecddc1e0" providerId="AD" clId="Web-{E08582D9-5DE6-FA15-3F15-83094AECCFD1}" dt="2023-03-24T15:23:09.794" v="0"/>
      <pc:docMkLst>
        <pc:docMk/>
      </pc:docMkLst>
      <pc:sldChg chg="new">
        <pc:chgData name="Gourley, Zachary" userId="S::zag2xh@umsystem.edu::c9961542-dc19-4d57-8af2-c3dbecddc1e0" providerId="AD" clId="Web-{E08582D9-5DE6-FA15-3F15-83094AECCFD1}" dt="2023-03-24T15:23:09.794" v="0"/>
        <pc:sldMkLst>
          <pc:docMk/>
          <pc:sldMk cId="798450693" sldId="328"/>
        </pc:sldMkLst>
      </pc:sldChg>
    </pc:docChg>
  </pc:docChgLst>
  <pc:docChgLst>
    <pc:chgData name="Wiemann, Kelly Joann" userId="S::wiemannk@umsystem.edu::d5bb7430-3f83-47f2-a302-6892fcb7ebc6" providerId="AD" clId="Web-{607FADD5-7457-BB7D-B206-ABFB9BABA2FF}"/>
    <pc:docChg chg="mod modSld">
      <pc:chgData name="Wiemann, Kelly Joann" userId="S::wiemannk@umsystem.edu::d5bb7430-3f83-47f2-a302-6892fcb7ebc6" providerId="AD" clId="Web-{607FADD5-7457-BB7D-B206-ABFB9BABA2FF}" dt="2023-03-29T19:18:48.759" v="34"/>
      <pc:docMkLst>
        <pc:docMk/>
      </pc:docMkLst>
      <pc:sldChg chg="addCm">
        <pc:chgData name="Wiemann, Kelly Joann" userId="S::wiemannk@umsystem.edu::d5bb7430-3f83-47f2-a302-6892fcb7ebc6" providerId="AD" clId="Web-{607FADD5-7457-BB7D-B206-ABFB9BABA2FF}" dt="2023-03-29T19:18:48.759" v="34"/>
        <pc:sldMkLst>
          <pc:docMk/>
          <pc:sldMk cId="3326765874" sldId="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emann, Kelly Joann" userId="S::wiemannk@umsystem.edu::d5bb7430-3f83-47f2-a302-6892fcb7ebc6" providerId="AD" clId="Web-{607FADD5-7457-BB7D-B206-ABFB9BABA2FF}" dt="2023-03-29T19:18:48.759" v="34"/>
              <pc2:cmMkLst xmlns:pc2="http://schemas.microsoft.com/office/powerpoint/2019/9/main/command">
                <pc:docMk/>
                <pc:sldMk cId="3326765874" sldId="326"/>
                <pc2:cmMk id="{B6822749-7F5C-4634-A3D5-2239104C4A96}"/>
              </pc2:cmMkLst>
            </pc226:cmChg>
          </p:ext>
        </pc:extLst>
      </pc:sldChg>
      <pc:sldChg chg="modSp">
        <pc:chgData name="Wiemann, Kelly Joann" userId="S::wiemannk@umsystem.edu::d5bb7430-3f83-47f2-a302-6892fcb7ebc6" providerId="AD" clId="Web-{607FADD5-7457-BB7D-B206-ABFB9BABA2FF}" dt="2023-03-29T19:18:03.289" v="32" actId="20577"/>
        <pc:sldMkLst>
          <pc:docMk/>
          <pc:sldMk cId="2348509917" sldId="327"/>
        </pc:sldMkLst>
        <pc:spChg chg="mod">
          <ac:chgData name="Wiemann, Kelly Joann" userId="S::wiemannk@umsystem.edu::d5bb7430-3f83-47f2-a302-6892fcb7ebc6" providerId="AD" clId="Web-{607FADD5-7457-BB7D-B206-ABFB9BABA2FF}" dt="2023-03-29T19:18:03.289" v="32" actId="20577"/>
          <ac:spMkLst>
            <pc:docMk/>
            <pc:sldMk cId="2348509917" sldId="327"/>
            <ac:spMk id="2" creationId="{A04C1AA8-BD2E-E2F4-2C24-6D6908326AD1}"/>
          </ac:spMkLst>
        </pc:spChg>
      </pc:sldChg>
      <pc:sldChg chg="modSp">
        <pc:chgData name="Wiemann, Kelly Joann" userId="S::wiemannk@umsystem.edu::d5bb7430-3f83-47f2-a302-6892fcb7ebc6" providerId="AD" clId="Web-{607FADD5-7457-BB7D-B206-ABFB9BABA2FF}" dt="2023-03-29T19:17:32.757" v="29" actId="1076"/>
        <pc:sldMkLst>
          <pc:docMk/>
          <pc:sldMk cId="798450693" sldId="328"/>
        </pc:sldMkLst>
        <pc:spChg chg="mod">
          <ac:chgData name="Wiemann, Kelly Joann" userId="S::wiemannk@umsystem.edu::d5bb7430-3f83-47f2-a302-6892fcb7ebc6" providerId="AD" clId="Web-{607FADD5-7457-BB7D-B206-ABFB9BABA2FF}" dt="2023-03-29T19:17:32.757" v="29" actId="1076"/>
          <ac:spMkLst>
            <pc:docMk/>
            <pc:sldMk cId="798450693" sldId="328"/>
            <ac:spMk id="8" creationId="{AC16424C-9FC2-2701-F613-842FF4DC3E61}"/>
          </ac:spMkLst>
        </pc:spChg>
        <pc:spChg chg="mod">
          <ac:chgData name="Wiemann, Kelly Joann" userId="S::wiemannk@umsystem.edu::d5bb7430-3f83-47f2-a302-6892fcb7ebc6" providerId="AD" clId="Web-{607FADD5-7457-BB7D-B206-ABFB9BABA2FF}" dt="2023-03-29T19:16:32.114" v="14" actId="1076"/>
          <ac:spMkLst>
            <pc:docMk/>
            <pc:sldMk cId="798450693" sldId="328"/>
            <ac:spMk id="12" creationId="{A3ABF5C2-33AB-C6FF-67DE-1E04BFF4069F}"/>
          </ac:spMkLst>
        </pc:spChg>
        <pc:picChg chg="mod modCrop">
          <ac:chgData name="Wiemann, Kelly Joann" userId="S::wiemannk@umsystem.edu::d5bb7430-3f83-47f2-a302-6892fcb7ebc6" providerId="AD" clId="Web-{607FADD5-7457-BB7D-B206-ABFB9BABA2FF}" dt="2023-03-29T19:17:05.912" v="23" actId="1076"/>
          <ac:picMkLst>
            <pc:docMk/>
            <pc:sldMk cId="798450693" sldId="328"/>
            <ac:picMk id="9" creationId="{50C72670-D3E9-30CD-6343-147DCE87001C}"/>
          </ac:picMkLst>
        </pc:picChg>
        <pc:picChg chg="mod">
          <ac:chgData name="Wiemann, Kelly Joann" userId="S::wiemannk@umsystem.edu::d5bb7430-3f83-47f2-a302-6892fcb7ebc6" providerId="AD" clId="Web-{607FADD5-7457-BB7D-B206-ABFB9BABA2FF}" dt="2023-03-29T19:16:28.067" v="13" actId="1076"/>
          <ac:picMkLst>
            <pc:docMk/>
            <pc:sldMk cId="798450693" sldId="328"/>
            <ac:picMk id="11" creationId="{7EBC0172-7F27-5A5B-25C2-0AD542873A7A}"/>
          </ac:picMkLst>
        </pc:picChg>
      </pc:sldChg>
    </pc:docChg>
  </pc:docChgLst>
  <pc:docChgLst>
    <pc:chgData name="Gourley, Zachary" userId="c9961542-dc19-4d57-8af2-c3dbecddc1e0" providerId="ADAL" clId="{1AA6CC14-75EE-465E-A593-DB29C4C50669}"/>
    <pc:docChg chg="undo custSel addSld delSld modSld">
      <pc:chgData name="Gourley, Zachary" userId="c9961542-dc19-4d57-8af2-c3dbecddc1e0" providerId="ADAL" clId="{1AA6CC14-75EE-465E-A593-DB29C4C50669}" dt="2023-03-14T20:42:32.615" v="399"/>
      <pc:docMkLst>
        <pc:docMk/>
      </pc:docMkLst>
      <pc:sldChg chg="del">
        <pc:chgData name="Gourley, Zachary" userId="c9961542-dc19-4d57-8af2-c3dbecddc1e0" providerId="ADAL" clId="{1AA6CC14-75EE-465E-A593-DB29C4C50669}" dt="2023-03-14T20:39:25.965" v="370" actId="2696"/>
        <pc:sldMkLst>
          <pc:docMk/>
          <pc:sldMk cId="3345549054" sldId="322"/>
        </pc:sldMkLst>
      </pc:sldChg>
      <pc:sldChg chg="addSp delSp modSp mod">
        <pc:chgData name="Gourley, Zachary" userId="c9961542-dc19-4d57-8af2-c3dbecddc1e0" providerId="ADAL" clId="{1AA6CC14-75EE-465E-A593-DB29C4C50669}" dt="2023-03-14T20:42:28.583" v="398" actId="20577"/>
        <pc:sldMkLst>
          <pc:docMk/>
          <pc:sldMk cId="1396155179" sldId="323"/>
        </pc:sldMkLst>
        <pc:spChg chg="mod">
          <ac:chgData name="Gourley, Zachary" userId="c9961542-dc19-4d57-8af2-c3dbecddc1e0" providerId="ADAL" clId="{1AA6CC14-75EE-465E-A593-DB29C4C50669}" dt="2023-03-14T17:54:56.653" v="1" actId="20577"/>
          <ac:spMkLst>
            <pc:docMk/>
            <pc:sldMk cId="1396155179" sldId="323"/>
            <ac:spMk id="2" creationId="{A04C1AA8-BD2E-E2F4-2C24-6D6908326AD1}"/>
          </ac:spMkLst>
        </pc:spChg>
        <pc:spChg chg="del">
          <ac:chgData name="Gourley, Zachary" userId="c9961542-dc19-4d57-8af2-c3dbecddc1e0" providerId="ADAL" clId="{1AA6CC14-75EE-465E-A593-DB29C4C50669}" dt="2023-03-14T17:54:50.416" v="0" actId="478"/>
          <ac:spMkLst>
            <pc:docMk/>
            <pc:sldMk cId="1396155179" sldId="323"/>
            <ac:spMk id="7" creationId="{21CBF50B-8C5B-679D-293C-B42D12445FBA}"/>
          </ac:spMkLst>
        </pc:spChg>
        <pc:spChg chg="add del mod">
          <ac:chgData name="Gourley, Zachary" userId="c9961542-dc19-4d57-8af2-c3dbecddc1e0" providerId="ADAL" clId="{1AA6CC14-75EE-465E-A593-DB29C4C50669}" dt="2023-03-14T20:42:28.583" v="398" actId="20577"/>
          <ac:spMkLst>
            <pc:docMk/>
            <pc:sldMk cId="1396155179" sldId="323"/>
            <ac:spMk id="8" creationId="{E25D2694-C434-F99D-7E04-F9A42F0BDACD}"/>
          </ac:spMkLst>
        </pc:spChg>
        <pc:spChg chg="mod">
          <ac:chgData name="Gourley, Zachary" userId="c9961542-dc19-4d57-8af2-c3dbecddc1e0" providerId="ADAL" clId="{1AA6CC14-75EE-465E-A593-DB29C4C50669}" dt="2023-03-14T20:41:59.860" v="388" actId="1076"/>
          <ac:spMkLst>
            <pc:docMk/>
            <pc:sldMk cId="1396155179" sldId="323"/>
            <ac:spMk id="9" creationId="{9F471FC9-ECBA-61AA-77D8-CE251DC4D79D}"/>
          </ac:spMkLst>
        </pc:spChg>
        <pc:picChg chg="add mod">
          <ac:chgData name="Gourley, Zachary" userId="c9961542-dc19-4d57-8af2-c3dbecddc1e0" providerId="ADAL" clId="{1AA6CC14-75EE-465E-A593-DB29C4C50669}" dt="2023-03-14T20:40:13.831" v="376" actId="1076"/>
          <ac:picMkLst>
            <pc:docMk/>
            <pc:sldMk cId="1396155179" sldId="323"/>
            <ac:picMk id="3" creationId="{3B4877A0-5459-DE62-FA2F-8E9574024FBE}"/>
          </ac:picMkLst>
        </pc:picChg>
        <pc:picChg chg="mod">
          <ac:chgData name="Gourley, Zachary" userId="c9961542-dc19-4d57-8af2-c3dbecddc1e0" providerId="ADAL" clId="{1AA6CC14-75EE-465E-A593-DB29C4C50669}" dt="2023-03-14T20:40:43.278" v="379" actId="1076"/>
          <ac:picMkLst>
            <pc:docMk/>
            <pc:sldMk cId="1396155179" sldId="323"/>
            <ac:picMk id="4" creationId="{B21DC4F3-A705-C5C6-D029-ADD2450C4F27}"/>
          </ac:picMkLst>
        </pc:picChg>
        <pc:picChg chg="del">
          <ac:chgData name="Gourley, Zachary" userId="c9961542-dc19-4d57-8af2-c3dbecddc1e0" providerId="ADAL" clId="{1AA6CC14-75EE-465E-A593-DB29C4C50669}" dt="2023-03-14T20:40:07.640" v="374" actId="478"/>
          <ac:picMkLst>
            <pc:docMk/>
            <pc:sldMk cId="1396155179" sldId="323"/>
            <ac:picMk id="6" creationId="{6CA41181-35F0-A69B-2457-CDEC9EBC1AD5}"/>
          </ac:picMkLst>
        </pc:picChg>
      </pc:sldChg>
      <pc:sldChg chg="modSp add del mod">
        <pc:chgData name="Gourley, Zachary" userId="c9961542-dc19-4d57-8af2-c3dbecddc1e0" providerId="ADAL" clId="{1AA6CC14-75EE-465E-A593-DB29C4C50669}" dt="2023-03-14T20:37:32.803" v="364" actId="2696"/>
        <pc:sldMkLst>
          <pc:docMk/>
          <pc:sldMk cId="146318901" sldId="324"/>
        </pc:sldMkLst>
        <pc:spChg chg="mod">
          <ac:chgData name="Gourley, Zachary" userId="c9961542-dc19-4d57-8af2-c3dbecddc1e0" providerId="ADAL" clId="{1AA6CC14-75EE-465E-A593-DB29C4C50669}" dt="2023-03-14T18:04:56.073" v="166" actId="20577"/>
          <ac:spMkLst>
            <pc:docMk/>
            <pc:sldMk cId="146318901" sldId="324"/>
            <ac:spMk id="2" creationId="{A04C1AA8-BD2E-E2F4-2C24-6D6908326AD1}"/>
          </ac:spMkLst>
        </pc:spChg>
        <pc:spChg chg="mod">
          <ac:chgData name="Gourley, Zachary" userId="c9961542-dc19-4d57-8af2-c3dbecddc1e0" providerId="ADAL" clId="{1AA6CC14-75EE-465E-A593-DB29C4C50669}" dt="2023-03-14T18:07:22.211" v="303" actId="1035"/>
          <ac:spMkLst>
            <pc:docMk/>
            <pc:sldMk cId="146318901" sldId="324"/>
            <ac:spMk id="9" creationId="{9F471FC9-ECBA-61AA-77D8-CE251DC4D79D}"/>
          </ac:spMkLst>
        </pc:spChg>
        <pc:picChg chg="mod">
          <ac:chgData name="Gourley, Zachary" userId="c9961542-dc19-4d57-8af2-c3dbecddc1e0" providerId="ADAL" clId="{1AA6CC14-75EE-465E-A593-DB29C4C50669}" dt="2023-03-14T20:36:12.379" v="305" actId="14826"/>
          <ac:picMkLst>
            <pc:docMk/>
            <pc:sldMk cId="146318901" sldId="324"/>
            <ac:picMk id="4" creationId="{B21DC4F3-A705-C5C6-D029-ADD2450C4F27}"/>
          </ac:picMkLst>
        </pc:picChg>
      </pc:sldChg>
      <pc:sldChg chg="addSp delSp modSp add mod">
        <pc:chgData name="Gourley, Zachary" userId="c9961542-dc19-4d57-8af2-c3dbecddc1e0" providerId="ADAL" clId="{1AA6CC14-75EE-465E-A593-DB29C4C50669}" dt="2023-03-14T20:42:32.615" v="399"/>
        <pc:sldMkLst>
          <pc:docMk/>
          <pc:sldMk cId="82476179" sldId="325"/>
        </pc:sldMkLst>
        <pc:spChg chg="mod">
          <ac:chgData name="Gourley, Zachary" userId="c9961542-dc19-4d57-8af2-c3dbecddc1e0" providerId="ADAL" clId="{1AA6CC14-75EE-465E-A593-DB29C4C50669}" dt="2023-03-14T20:36:41.787" v="316" actId="20577"/>
          <ac:spMkLst>
            <pc:docMk/>
            <pc:sldMk cId="82476179" sldId="325"/>
            <ac:spMk id="2" creationId="{A04C1AA8-BD2E-E2F4-2C24-6D6908326AD1}"/>
          </ac:spMkLst>
        </pc:spChg>
        <pc:spChg chg="add mod">
          <ac:chgData name="Gourley, Zachary" userId="c9961542-dc19-4d57-8af2-c3dbecddc1e0" providerId="ADAL" clId="{1AA6CC14-75EE-465E-A593-DB29C4C50669}" dt="2023-03-14T20:42:32.615" v="399"/>
          <ac:spMkLst>
            <pc:docMk/>
            <pc:sldMk cId="82476179" sldId="325"/>
            <ac:spMk id="7" creationId="{3B35CBBE-4E9D-DC1A-4517-6EF7EC6787AE}"/>
          </ac:spMkLst>
        </pc:spChg>
        <pc:spChg chg="mod">
          <ac:chgData name="Gourley, Zachary" userId="c9961542-dc19-4d57-8af2-c3dbecddc1e0" providerId="ADAL" clId="{1AA6CC14-75EE-465E-A593-DB29C4C50669}" dt="2023-03-14T20:41:30.940" v="385" actId="1076"/>
          <ac:spMkLst>
            <pc:docMk/>
            <pc:sldMk cId="82476179" sldId="325"/>
            <ac:spMk id="9" creationId="{9F471FC9-ECBA-61AA-77D8-CE251DC4D79D}"/>
          </ac:spMkLst>
        </pc:spChg>
        <pc:picChg chg="add mod">
          <ac:chgData name="Gourley, Zachary" userId="c9961542-dc19-4d57-8af2-c3dbecddc1e0" providerId="ADAL" clId="{1AA6CC14-75EE-465E-A593-DB29C4C50669}" dt="2023-03-14T20:40:21.022" v="378"/>
          <ac:picMkLst>
            <pc:docMk/>
            <pc:sldMk cId="82476179" sldId="325"/>
            <ac:picMk id="3" creationId="{9A259AD1-3BB7-043C-BB09-D5EC3FEC270D}"/>
          </ac:picMkLst>
        </pc:picChg>
        <pc:picChg chg="mod">
          <ac:chgData name="Gourley, Zachary" userId="c9961542-dc19-4d57-8af2-c3dbecddc1e0" providerId="ADAL" clId="{1AA6CC14-75EE-465E-A593-DB29C4C50669}" dt="2023-03-14T20:40:48.649" v="380" actId="1076"/>
          <ac:picMkLst>
            <pc:docMk/>
            <pc:sldMk cId="82476179" sldId="325"/>
            <ac:picMk id="4" creationId="{B21DC4F3-A705-C5C6-D029-ADD2450C4F27}"/>
          </ac:picMkLst>
        </pc:picChg>
        <pc:picChg chg="del">
          <ac:chgData name="Gourley, Zachary" userId="c9961542-dc19-4d57-8af2-c3dbecddc1e0" providerId="ADAL" clId="{1AA6CC14-75EE-465E-A593-DB29C4C50669}" dt="2023-03-14T20:40:19.371" v="377" actId="478"/>
          <ac:picMkLst>
            <pc:docMk/>
            <pc:sldMk cId="82476179" sldId="325"/>
            <ac:picMk id="6" creationId="{6CA41181-35F0-A69B-2457-CDEC9EBC1A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127139-6483-4058-A238-15789974CC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246EE-DFBD-43EC-BFCD-396B1015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7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20EA-FF7A-4189-8D4F-592AE8C4E173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BDD-55FA-4905-B8BD-7C3D7E03DE44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DF94-0994-4495-9DB7-364218E6529B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6F3-1F38-4A32-88BF-EAE5970D1DEB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3159012" y="3045302"/>
            <a:ext cx="7086122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4435" y="1582472"/>
            <a:ext cx="2745946" cy="365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123892" y="4583076"/>
            <a:ext cx="1204854" cy="365125"/>
          </a:xfrm>
        </p:spPr>
        <p:txBody>
          <a:bodyPr/>
          <a:lstStyle/>
          <a:p>
            <a:fld id="{F53E6520-C5B9-4C69-92E6-F8E6353D3C23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26671" y="5642536"/>
            <a:ext cx="703729" cy="365125"/>
          </a:xfrm>
        </p:spPr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81E8-5148-4D4D-A8F1-E09AB668A717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090D6C-E5CD-483E-A296-EABC0BA1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016"/>
            <a:ext cx="10515600" cy="88689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874BB7-A431-409D-9B65-E2F17824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749"/>
            <a:ext cx="10515600" cy="4114502"/>
          </a:xfrm>
        </p:spPr>
        <p:txBody>
          <a:bodyPr>
            <a:normAutofit/>
          </a:bodyPr>
          <a:lstStyle>
            <a:lvl1pPr marL="171450" indent="-171450">
              <a:buClrTx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ClrTx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7413FD-A40E-405C-A634-6B15EF0DA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0342" y="6090285"/>
            <a:ext cx="4122708" cy="6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81E8-5148-4D4D-A8F1-E09AB668A717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Progr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E4A2-5BBC-465A-8F04-D58E3186B83D}" type="datetime1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68748" y="-18288"/>
            <a:ext cx="0" cy="612648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56304" y="0"/>
            <a:ext cx="0" cy="608990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195919" y="365125"/>
            <a:ext cx="8677834" cy="5429620"/>
          </a:xfrm>
        </p:spPr>
        <p:txBody>
          <a:bodyPr lIns="274320" tIns="274320" rIns="274320" bIns="274320" anchor="ctr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6447" y="365125"/>
            <a:ext cx="2552687" cy="542961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D1B-313E-4B62-8C7C-65548EA49248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6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6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D5CB-31F7-4B4E-962B-A2106D67B258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9C9A-49EC-41D9-936C-28FEBFD9DA84}" type="datetime1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0268-55A1-4560-99A4-D44BDB06C860}" type="datetime1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0924F3-9107-4B27-A238-A67E4B823817}" type="datetime1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24F3-9107-4B27-A238-A67E4B823817}" type="datetime1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54931"/>
            <a:ext cx="1365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715E4A2-5BBC-465A-8F04-D58E3186B83D}" type="datetime1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0659" y="6356350"/>
            <a:ext cx="2494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0070" y="6356350"/>
            <a:ext cx="703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Board Chair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April 20, 2023</a:t>
            </a:r>
          </a:p>
        </p:txBody>
      </p:sp>
    </p:spTree>
    <p:extLst>
      <p:ext uri="{BB962C8B-B14F-4D97-AF65-F5344CB8AC3E}">
        <p14:creationId xmlns:p14="http://schemas.microsoft.com/office/powerpoint/2010/main" val="73584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0C72670-D3E9-30CD-6343-147DCE870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69" b="-559"/>
          <a:stretch/>
        </p:blipFill>
        <p:spPr>
          <a:xfrm>
            <a:off x="-83527" y="-37398"/>
            <a:ext cx="2281667" cy="19128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4962D-83EB-DDDC-B0C5-C89BDC72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16424C-9FC2-2701-F613-842FF4DC3E61}"/>
              </a:ext>
            </a:extLst>
          </p:cNvPr>
          <p:cNvSpPr txBox="1">
            <a:spLocks/>
          </p:cNvSpPr>
          <p:nvPr/>
        </p:nvSpPr>
        <p:spPr>
          <a:xfrm>
            <a:off x="139700" y="1972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+mn-lt"/>
              </a:rPr>
              <a:t>2023 Lieutenant Governor's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latin typeface="+mn-lt"/>
              </a:rPr>
              <a:t>Women of Achievement Award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EBC0172-7F27-5A5B-25C2-0AD542873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24740"/>
          <a:stretch/>
        </p:blipFill>
        <p:spPr>
          <a:xfrm>
            <a:off x="4562682" y="1757505"/>
            <a:ext cx="3066636" cy="3066636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ABF5C2-33AB-C6FF-67DE-1E04BFF4069F}"/>
              </a:ext>
            </a:extLst>
          </p:cNvPr>
          <p:cNvSpPr txBox="1"/>
          <p:nvPr/>
        </p:nvSpPr>
        <p:spPr>
          <a:xfrm>
            <a:off x="3970421" y="4920847"/>
            <a:ext cx="425115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cs typeface="Arial"/>
              </a:rPr>
              <a:t>Robin Wenneker</a:t>
            </a:r>
          </a:p>
        </p:txBody>
      </p:sp>
    </p:spTree>
    <p:extLst>
      <p:ext uri="{BB962C8B-B14F-4D97-AF65-F5344CB8AC3E}">
        <p14:creationId xmlns:p14="http://schemas.microsoft.com/office/powerpoint/2010/main" val="79845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1AA8-BD2E-E2F4-2C24-6D690832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567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Curators' Distinguished Professor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5FCC5-FA00-92B4-FEB3-BC0A08F1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71FC9-ECBA-61AA-77D8-CE251DC4D79D}"/>
              </a:ext>
            </a:extLst>
          </p:cNvPr>
          <p:cNvSpPr txBox="1"/>
          <p:nvPr/>
        </p:nvSpPr>
        <p:spPr>
          <a:xfrm>
            <a:off x="4300451" y="2050021"/>
            <a:ext cx="3591097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Sajal Das</a:t>
            </a:r>
            <a:br>
              <a:rPr lang="en-US" sz="2800" b="1" dirty="0"/>
            </a:br>
            <a:r>
              <a:rPr lang="en-US" i="1"/>
              <a:t>Daniel St. Clair Endowed Chair</a:t>
            </a:r>
            <a:br>
              <a:rPr lang="en-US" i="1" dirty="0">
                <a:cs typeface="Arial"/>
              </a:rPr>
            </a:br>
            <a:r>
              <a:rPr lang="en-US" i="1">
                <a:cs typeface="Arial"/>
              </a:rPr>
              <a:t>Professor</a:t>
            </a:r>
            <a:endParaRPr lang="en-US" i="1" dirty="0">
              <a:cs typeface="Arial"/>
            </a:endParaRPr>
          </a:p>
          <a:p>
            <a:r>
              <a:rPr lang="en-US" i="1"/>
              <a:t>Computer Science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DC4F3-A705-C5C6-D029-ADD2450C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798103"/>
            <a:ext cx="3072940" cy="3072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4877A0-5459-DE62-FA2F-8E9574024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" y="95672"/>
            <a:ext cx="1325894" cy="1077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D2694-C434-F99D-7E04-F9A42F0BDACD}"/>
              </a:ext>
            </a:extLst>
          </p:cNvPr>
          <p:cNvSpPr txBox="1"/>
          <p:nvPr/>
        </p:nvSpPr>
        <p:spPr>
          <a:xfrm>
            <a:off x="4300451" y="3429000"/>
            <a:ext cx="712708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Leading expert in cybersecurity, machine learning and data science, wireless sensor networks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More than 800 publications, 4 books, 57 book chapters and 5 US patents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Founder of a business incubator that has received $22M in grant funding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A Fellow of the Institute of Electrical and Electronics Engineers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Recipient of 12 Best Paper awards at international conferences</a:t>
            </a:r>
          </a:p>
        </p:txBody>
      </p:sp>
    </p:spTree>
    <p:extLst>
      <p:ext uri="{BB962C8B-B14F-4D97-AF65-F5344CB8AC3E}">
        <p14:creationId xmlns:p14="http://schemas.microsoft.com/office/powerpoint/2010/main" val="332676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FC7B57-874B-6BBD-28A3-7AD36FDE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716" y="1796174"/>
            <a:ext cx="3082585" cy="3072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C1AA8-BD2E-E2F4-2C24-6D690832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72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+mn-lt"/>
              </a:rPr>
              <a:t>Curators' Distinguished Teaching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latin typeface="+mn-lt"/>
              </a:rPr>
              <a:t>Professor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5FCC5-FA00-92B4-FEB3-BC0A08F1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71FC9-ECBA-61AA-77D8-CE251DC4D79D}"/>
              </a:ext>
            </a:extLst>
          </p:cNvPr>
          <p:cNvSpPr txBox="1"/>
          <p:nvPr/>
        </p:nvSpPr>
        <p:spPr>
          <a:xfrm>
            <a:off x="4300451" y="2050021"/>
            <a:ext cx="498970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ea typeface="+mn-lt"/>
                <a:cs typeface="+mn-lt"/>
              </a:rPr>
              <a:t>David Westenberg</a:t>
            </a:r>
            <a:br>
              <a:rPr lang="en-US" sz="2800" b="1" dirty="0"/>
            </a:br>
            <a:r>
              <a:rPr lang="en-US" i="1" dirty="0">
                <a:ea typeface="+mn-lt"/>
                <a:cs typeface="+mn-lt"/>
              </a:rPr>
              <a:t>Professor</a:t>
            </a:r>
            <a:endParaRPr lang="en-US" dirty="0">
              <a:cs typeface="Arial"/>
            </a:endParaRPr>
          </a:p>
          <a:p>
            <a:r>
              <a:rPr lang="en-US" i="1" dirty="0">
                <a:cs typeface="Arial"/>
              </a:rPr>
              <a:t>College of Arts, Sciences, and Education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877A0-5459-DE62-FA2F-8E9574024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" y="95672"/>
            <a:ext cx="1325894" cy="1077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D2694-C434-F99D-7E04-F9A42F0BDACD}"/>
              </a:ext>
            </a:extLst>
          </p:cNvPr>
          <p:cNvSpPr txBox="1"/>
          <p:nvPr/>
        </p:nvSpPr>
        <p:spPr>
          <a:xfrm>
            <a:off x="4300451" y="3429000"/>
            <a:ext cx="712708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Expert in plant nutrition and bioremediation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Teaching covers the depth and breadth of the microbial sciences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Highest teaching load of the department and consistently high student evaluation scores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Developed 9 new courses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Awarded $1.2M in grants from the NSF and state to support K-12 teachers in 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2D3D54"/>
      </a:dk2>
      <a:lt2>
        <a:srgbClr val="F1B82D"/>
      </a:lt2>
      <a:accent1>
        <a:srgbClr val="64697C"/>
      </a:accent1>
      <a:accent2>
        <a:srgbClr val="F6CD79"/>
      </a:accent2>
      <a:accent3>
        <a:srgbClr val="B3B2C0"/>
      </a:accent3>
      <a:accent4>
        <a:srgbClr val="F9E2B6"/>
      </a:accent4>
      <a:accent5>
        <a:srgbClr val="DADBE0"/>
      </a:accent5>
      <a:accent6>
        <a:srgbClr val="FDF4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225E30314C34A9C7C67FF5237F279" ma:contentTypeVersion="1" ma:contentTypeDescription="Create a new document." ma:contentTypeScope="" ma:versionID="5a4a22ad93d88d9eecb030aaa575a178">
  <xsd:schema xmlns:xsd="http://www.w3.org/2001/XMLSchema" xmlns:xs="http://www.w3.org/2001/XMLSchema" xmlns:p="http://schemas.microsoft.com/office/2006/metadata/properties" xmlns:ns2="e529da04-1e3e-4ce1-8caf-d0e959ac5194" targetNamespace="http://schemas.microsoft.com/office/2006/metadata/properties" ma:root="true" ma:fieldsID="c2064deb3acd1542f6d47454fb1025d9" ns2:_="">
    <xsd:import namespace="e529da04-1e3e-4ce1-8caf-d0e959ac519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da04-1e3e-4ce1-8caf-d0e959ac51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B57206-09CE-416B-A769-AF33811AE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48CBCD-0BD5-4ED5-B574-0E99201B1BBA}"/>
</file>

<file path=customXml/itemProps3.xml><?xml version="1.0" encoding="utf-8"?>
<ds:datastoreItem xmlns:ds="http://schemas.openxmlformats.org/officeDocument/2006/customXml" ds:itemID="{8E5CBAB5-FDA9-45F0-AEDC-6153983E2B10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4094fec7-eb86-4f33-885f-f4ec69534214"/>
    <ds:schemaRef ds:uri="http://purl.org/dc/dcmitype/"/>
    <ds:schemaRef ds:uri="http://schemas.microsoft.com/office/2006/documentManagement/types"/>
    <ds:schemaRef ds:uri="http://purl.org/dc/elements/1.1/"/>
    <ds:schemaRef ds:uri="73a3dab4-b00d-4a1f-a26d-4395bc4ed9d3"/>
    <ds:schemaRef ds:uri="http://www.w3.org/XML/1998/namespace"/>
    <ds:schemaRef ds:uri="http://purl.org/dc/terms/"/>
    <ds:schemaRef ds:uri="b10455b2-d24d-49c4-b6f0-9d2f882d261f"/>
    <ds:schemaRef ds:uri="85205459-23ba-4e06-a6cd-17843724b7a7"/>
    <ds:schemaRef ds:uri="581eb825-9c09-4eaa-8321-2f2b2aada7b6"/>
    <ds:schemaRef ds:uri="8406ae3b-34aa-4470-a9be-d7fd2ad49c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11823</TotalTime>
  <Words>164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Board Chair Report</vt:lpstr>
      <vt:lpstr>PowerPoint Presentation</vt:lpstr>
      <vt:lpstr>Curators' Distinguished Professor</vt:lpstr>
      <vt:lpstr>Curators' Distinguished Teaching  Professor</vt:lpstr>
      <vt:lpstr>PowerPoint Presentation</vt:lpstr>
    </vt:vector>
  </TitlesOfParts>
  <Company>University of Missouri-Columbia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Missouri System</dc:title>
  <dc:creator>University of Missouri System</dc:creator>
  <cp:lastModifiedBy>Karinna Seidel</cp:lastModifiedBy>
  <cp:revision>437</cp:revision>
  <cp:lastPrinted>2017-03-14T18:08:43Z</cp:lastPrinted>
  <dcterms:created xsi:type="dcterms:W3CDTF">2017-03-12T19:27:26Z</dcterms:created>
  <dcterms:modified xsi:type="dcterms:W3CDTF">2023-04-20T13:54:13Z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0x010100378225E30314C34A9C7C67FF5237F279</vt:lpwstr>
  </property>
  <property fmtid="{D5CDD505-2E9C-101B-9397-08002B2CF9AE}" pid="3" name="MediaServiceImageTags">
    <vt:lpwstr/>
  </property>
</Properties>
</file>